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87" r:id="rId7"/>
    <p:sldId id="286" r:id="rId8"/>
    <p:sldId id="288" r:id="rId9"/>
    <p:sldId id="289" r:id="rId10"/>
    <p:sldId id="290" r:id="rId11"/>
    <p:sldId id="292" r:id="rId12"/>
    <p:sldId id="291" r:id="rId13"/>
    <p:sldId id="293" r:id="rId14"/>
    <p:sldId id="294" r:id="rId15"/>
    <p:sldId id="295" r:id="rId16"/>
    <p:sldId id="280" r:id="rId17"/>
    <p:sldId id="296" r:id="rId18"/>
    <p:sldId id="297" r:id="rId19"/>
    <p:sldId id="298" r:id="rId20"/>
    <p:sldId id="299" r:id="rId21"/>
    <p:sldId id="30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0655" autoAdjust="0"/>
  </p:normalViewPr>
  <p:slideViewPr>
    <p:cSldViewPr snapToGrid="0">
      <p:cViewPr varScale="1">
        <p:scale>
          <a:sx n="87" d="100"/>
          <a:sy n="87" d="100"/>
        </p:scale>
        <p:origin x="236" y="52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1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306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5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56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23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16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0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77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1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02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72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1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19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3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 err="1"/>
              <a:t>Stylex</a:t>
            </a:r>
            <a:r>
              <a:rPr lang="en-US" dirty="0"/>
              <a:t> Source code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Jenkins pipeline Deployment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507" r="4577" b="-2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4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Jenkins pipeline Deployment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950" r="950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4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MongoDB</a:t>
            </a:r>
          </a:p>
          <a:p>
            <a:r>
              <a:rPr lang="en-US" dirty="0"/>
              <a:t>Node.js</a:t>
            </a:r>
          </a:p>
          <a:p>
            <a:r>
              <a:rPr lang="en-US" dirty="0"/>
              <a:t>React.js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42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User Authentication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447" b="8447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9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User profile model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447" b="8447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Product Listing function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447" b="8447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Search functionality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447" b="8447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7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User signup function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8447" b="8447"/>
          <a:stretch/>
        </p:blipFill>
        <p:spPr>
          <a:xfrm>
            <a:off x="1322388" y="2763078"/>
            <a:ext cx="7288212" cy="340705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35F3F61-8FCB-F18F-BB4D-88A19CDC5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8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>
            <a:noAutofit/>
          </a:bodyPr>
          <a:lstStyle/>
          <a:p>
            <a:r>
              <a:rPr lang="en-US" dirty="0"/>
              <a:t>Team 1 - </a:t>
            </a:r>
            <a:r>
              <a:rPr lang="en-US" dirty="0" err="1"/>
              <a:t>StyleX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GROUP 1</a:t>
            </a:r>
          </a:p>
        </p:txBody>
      </p:sp>
      <p:pic>
        <p:nvPicPr>
          <p:cNvPr id="7" name="Picture 6" descr="One in a crowd">
            <a:extLst>
              <a:ext uri="{FF2B5EF4-FFF2-40B4-BE49-F238E27FC236}">
                <a16:creationId xmlns:a16="http://schemas.microsoft.com/office/drawing/2014/main" id="{353C45A0-CF09-3B4F-EDC1-73F2C14C5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99" r="16009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Vineet Sanjay Tamhane (Project Manager)</a:t>
            </a:r>
          </a:p>
          <a:p>
            <a:r>
              <a:rPr lang="en-US" dirty="0"/>
              <a:t>Sharath </a:t>
            </a:r>
            <a:r>
              <a:rPr lang="en-US" dirty="0" err="1"/>
              <a:t>Vemulapally</a:t>
            </a:r>
            <a:r>
              <a:rPr lang="en-US" dirty="0"/>
              <a:t> (Product Owner)</a:t>
            </a:r>
          </a:p>
          <a:p>
            <a:r>
              <a:rPr lang="en-US" dirty="0"/>
              <a:t>Siva Sai </a:t>
            </a:r>
            <a:r>
              <a:rPr lang="en-US" dirty="0" err="1"/>
              <a:t>Palla</a:t>
            </a:r>
            <a:r>
              <a:rPr lang="en-US" dirty="0"/>
              <a:t> (Business Analyst)</a:t>
            </a:r>
          </a:p>
          <a:p>
            <a:r>
              <a:rPr lang="en-US" dirty="0"/>
              <a:t>Varsha Anand Fnu (Lead Developer)</a:t>
            </a:r>
          </a:p>
          <a:p>
            <a:r>
              <a:rPr lang="en-US" dirty="0" err="1"/>
              <a:t>Honghao</a:t>
            </a:r>
            <a:r>
              <a:rPr lang="en-US" dirty="0"/>
              <a:t> Zhu (Developer)</a:t>
            </a:r>
          </a:p>
          <a:p>
            <a:r>
              <a:rPr lang="en-US" dirty="0"/>
              <a:t>Somil Saparia (DBA)</a:t>
            </a:r>
          </a:p>
          <a:p>
            <a:r>
              <a:rPr lang="en-US" dirty="0"/>
              <a:t>Anirudh </a:t>
            </a:r>
            <a:r>
              <a:rPr lang="en-US" dirty="0" err="1"/>
              <a:t>Uppaluri</a:t>
            </a:r>
            <a:r>
              <a:rPr lang="en-US" dirty="0"/>
              <a:t> (QA)</a:t>
            </a:r>
          </a:p>
          <a:p>
            <a:r>
              <a:rPr lang="en-US" dirty="0"/>
              <a:t>Kunj Patel (Software Tester)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GROUP 2</a:t>
            </a:r>
          </a:p>
        </p:txBody>
      </p:sp>
      <p:pic>
        <p:nvPicPr>
          <p:cNvPr id="7" name="Picture 6" descr="One in a crowd">
            <a:extLst>
              <a:ext uri="{FF2B5EF4-FFF2-40B4-BE49-F238E27FC236}">
                <a16:creationId xmlns:a16="http://schemas.microsoft.com/office/drawing/2014/main" id="{353C45A0-CF09-3B4F-EDC1-73F2C14C5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99" r="16009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453725" y="3660774"/>
            <a:ext cx="5907176" cy="253682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Venkata Sai </a:t>
            </a:r>
            <a:r>
              <a:rPr lang="en-US" dirty="0" err="1"/>
              <a:t>Kandikattu</a:t>
            </a:r>
            <a:r>
              <a:rPr lang="en-US" dirty="0"/>
              <a:t> Rohith (Project Manager )</a:t>
            </a:r>
          </a:p>
          <a:p>
            <a:r>
              <a:rPr lang="en-US" dirty="0"/>
              <a:t>Kalpana </a:t>
            </a:r>
            <a:r>
              <a:rPr lang="en-US" dirty="0" err="1"/>
              <a:t>Komatineni</a:t>
            </a:r>
            <a:r>
              <a:rPr lang="en-US" dirty="0"/>
              <a:t> (Product Owner)</a:t>
            </a:r>
          </a:p>
          <a:p>
            <a:r>
              <a:rPr lang="en-US" dirty="0"/>
              <a:t>Sakshi </a:t>
            </a:r>
            <a:r>
              <a:rPr lang="en-US" dirty="0" err="1"/>
              <a:t>Pandirkar</a:t>
            </a:r>
            <a:r>
              <a:rPr lang="en-US" dirty="0"/>
              <a:t> (Business Analyst)</a:t>
            </a:r>
          </a:p>
          <a:p>
            <a:r>
              <a:rPr lang="en-US" dirty="0"/>
              <a:t>Gauri Gupta (Lead Developer)</a:t>
            </a:r>
          </a:p>
          <a:p>
            <a:r>
              <a:rPr lang="en-US" dirty="0"/>
              <a:t>Ram Prakash Babu (Developer)</a:t>
            </a:r>
          </a:p>
          <a:p>
            <a:r>
              <a:rPr lang="en-US" dirty="0"/>
              <a:t>Pranit </a:t>
            </a:r>
            <a:r>
              <a:rPr lang="en-US" dirty="0" err="1"/>
              <a:t>Kumbhar</a:t>
            </a:r>
            <a:r>
              <a:rPr lang="en-US" dirty="0"/>
              <a:t> (DBA)</a:t>
            </a:r>
          </a:p>
          <a:p>
            <a:r>
              <a:rPr lang="en-US" dirty="0" err="1"/>
              <a:t>Dhivya</a:t>
            </a:r>
            <a:r>
              <a:rPr lang="en-US" dirty="0"/>
              <a:t> Elango (QA)</a:t>
            </a:r>
          </a:p>
          <a:p>
            <a:r>
              <a:rPr lang="en-US" dirty="0"/>
              <a:t>Nikhil </a:t>
            </a:r>
            <a:r>
              <a:rPr lang="en-US" dirty="0" err="1"/>
              <a:t>Gavini</a:t>
            </a:r>
            <a:r>
              <a:rPr lang="en-US" dirty="0"/>
              <a:t> (Software Tester)</a:t>
            </a:r>
          </a:p>
        </p:txBody>
      </p:sp>
    </p:spTree>
    <p:extLst>
      <p:ext uri="{BB962C8B-B14F-4D97-AF65-F5344CB8AC3E}">
        <p14:creationId xmlns:p14="http://schemas.microsoft.com/office/powerpoint/2010/main" val="283245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GitHub Repository</a:t>
            </a:r>
          </a:p>
          <a:p>
            <a:r>
              <a:rPr lang="en-US" dirty="0"/>
              <a:t>Project Documents</a:t>
            </a:r>
          </a:p>
          <a:p>
            <a:r>
              <a:rPr lang="en-US" dirty="0"/>
              <a:t>Jenkins Pipeline</a:t>
            </a:r>
          </a:p>
          <a:p>
            <a:r>
              <a:rPr lang="en-US" dirty="0"/>
              <a:t>Development Source Code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68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Repository structure</a:t>
            </a:r>
          </a:p>
        </p:txBody>
      </p:sp>
      <p:pic>
        <p:nvPicPr>
          <p:cNvPr id="5" name="Picture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r="2610" b="3"/>
          <a:stretch/>
        </p:blipFill>
        <p:spPr>
          <a:xfrm>
            <a:off x="0" y="-5080"/>
            <a:ext cx="6576291" cy="6872605"/>
          </a:xfrm>
          <a:noFill/>
        </p:spPr>
      </p:pic>
    </p:spTree>
    <p:extLst>
      <p:ext uri="{BB962C8B-B14F-4D97-AF65-F5344CB8AC3E}">
        <p14:creationId xmlns:p14="http://schemas.microsoft.com/office/powerpoint/2010/main" val="10785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All branches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1333500" y="2850067"/>
            <a:ext cx="2895600" cy="2917481"/>
          </a:xfr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EA42A4-DC2B-CA52-A8BE-1515FEE3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0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Frontend file structure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54" b="27265"/>
          <a:stretch/>
        </p:blipFill>
        <p:spPr>
          <a:xfrm>
            <a:off x="0" y="-5080"/>
            <a:ext cx="6576291" cy="6872605"/>
          </a:xfrm>
          <a:noFill/>
        </p:spPr>
      </p:pic>
    </p:spTree>
    <p:extLst>
      <p:ext uri="{BB962C8B-B14F-4D97-AF65-F5344CB8AC3E}">
        <p14:creationId xmlns:p14="http://schemas.microsoft.com/office/powerpoint/2010/main" val="255366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Backend file structure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74" r="49784" b="74"/>
          <a:stretch/>
        </p:blipFill>
        <p:spPr>
          <a:xfrm>
            <a:off x="0" y="-5080"/>
            <a:ext cx="6576291" cy="6872605"/>
          </a:xfrm>
          <a:noFill/>
        </p:spPr>
      </p:pic>
    </p:spTree>
    <p:extLst>
      <p:ext uri="{BB962C8B-B14F-4D97-AF65-F5344CB8AC3E}">
        <p14:creationId xmlns:p14="http://schemas.microsoft.com/office/powerpoint/2010/main" val="176054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6B1BD-602A-78E1-030F-69A23FABA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680"/>
            <a:ext cx="4179570" cy="3376691"/>
          </a:xfrm>
        </p:spPr>
        <p:txBody>
          <a:bodyPr anchor="b">
            <a:normAutofit/>
          </a:bodyPr>
          <a:lstStyle/>
          <a:p>
            <a:r>
              <a:rPr lang="en-US" dirty="0"/>
              <a:t>Project documents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C00CFBE-64AF-D74F-37A1-ECF882A558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217" t="32" r="-9979" b="-32"/>
          <a:stretch/>
        </p:blipFill>
        <p:spPr>
          <a:xfrm>
            <a:off x="0" y="-5080"/>
            <a:ext cx="6576291" cy="6872605"/>
          </a:xfrm>
          <a:noFill/>
        </p:spPr>
      </p:pic>
    </p:spTree>
    <p:extLst>
      <p:ext uri="{BB962C8B-B14F-4D97-AF65-F5344CB8AC3E}">
        <p14:creationId xmlns:p14="http://schemas.microsoft.com/office/powerpoint/2010/main" val="3319838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{554C258D-C49B-4187-81FF-FE6EE9AC78C7}tf67328976_win32</Template>
  <TotalTime>38</TotalTime>
  <Words>193</Words>
  <Application>Microsoft Office PowerPoint</Application>
  <PresentationFormat>Widescreen</PresentationFormat>
  <Paragraphs>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Tenorite</vt:lpstr>
      <vt:lpstr>Custom</vt:lpstr>
      <vt:lpstr>Stylex Source code presentation</vt:lpstr>
      <vt:lpstr>GROUP 1</vt:lpstr>
      <vt:lpstr>GROUP 2</vt:lpstr>
      <vt:lpstr>Contents</vt:lpstr>
      <vt:lpstr>Repository structure</vt:lpstr>
      <vt:lpstr>All branches</vt:lpstr>
      <vt:lpstr>Frontend file structure</vt:lpstr>
      <vt:lpstr>Backend file structure</vt:lpstr>
      <vt:lpstr>Project documents</vt:lpstr>
      <vt:lpstr>Jenkins pipeline Deployment</vt:lpstr>
      <vt:lpstr>Jenkins pipeline Deployment</vt:lpstr>
      <vt:lpstr>prerequisites</vt:lpstr>
      <vt:lpstr>Source code</vt:lpstr>
      <vt:lpstr>User Authentication</vt:lpstr>
      <vt:lpstr>User profile model</vt:lpstr>
      <vt:lpstr>Product Listing function</vt:lpstr>
      <vt:lpstr>Search functionality</vt:lpstr>
      <vt:lpstr>User signup function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Stylex presentation</dc:title>
  <dc:creator>Somil Saparia</dc:creator>
  <cp:lastModifiedBy>Somil Saparia</cp:lastModifiedBy>
  <cp:revision>4</cp:revision>
  <dcterms:created xsi:type="dcterms:W3CDTF">2024-05-07T00:39:50Z</dcterms:created>
  <dcterms:modified xsi:type="dcterms:W3CDTF">2024-05-07T01:27:13Z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